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77" r:id="rId26"/>
    <p:sldId id="281" r:id="rId27"/>
    <p:sldId id="282" r:id="rId28"/>
    <p:sldId id="283" r:id="rId29"/>
    <p:sldId id="284" r:id="rId30"/>
    <p:sldId id="285" r:id="rId31"/>
    <p:sldId id="289" r:id="rId32"/>
    <p:sldId id="286" r:id="rId33"/>
    <p:sldId id="287" r:id="rId34"/>
    <p:sldId id="288" r:id="rId35"/>
    <p:sldId id="290" r:id="rId36"/>
    <p:sldId id="292" r:id="rId37"/>
    <p:sldId id="293" r:id="rId38"/>
    <p:sldId id="29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CCF97-7D7B-DDA4-A411-72395A9B7B7C}" v="71" dt="2021-06-04T16:11:39.921"/>
    <p1510:client id="{442672AE-6EC2-D474-558F-50BC06371020}" v="104" dt="2021-06-04T12:37:17.619"/>
    <p1510:client id="{85434DDB-18C7-76FA-C756-2291891615D6}" v="171" dt="2021-06-04T16:30:44.179"/>
    <p1510:client id="{9E1BF4FF-D992-C117-958F-D335C0D6B4CA}" v="29" dt="2021-06-04T13:08:25.229"/>
    <p1510:client id="{DB97810A-B4DC-EE7A-5395-EA5D49369552}" v="70" dt="2021-06-04T15:15:57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38.xml" Id="rId39" /><Relationship Type="http://schemas.openxmlformats.org/officeDocument/2006/relationships/slide" Target="slides/slide20.xml" Id="rId21" /><Relationship Type="http://schemas.openxmlformats.org/officeDocument/2006/relationships/slide" Target="slides/slide33.xml" Id="rId34" /><Relationship Type="http://schemas.openxmlformats.org/officeDocument/2006/relationships/theme" Target="theme/theme1.xml" Id="rId42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28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presProps" Target="presProps.xml" Id="rId40" /><Relationship Type="http://schemas.microsoft.com/office/2015/10/relationships/revisionInfo" Target="revisionInfo.xml" Id="rId45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0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tableStyles" Target="tableStyles.xml" Id="rId43" /><Relationship Type="http://schemas.openxmlformats.org/officeDocument/2006/relationships/slide" Target="slides/slide7.xml" Id="rId8" /><Relationship Type="http://schemas.openxmlformats.org/officeDocument/2006/relationships/slide" Target="slides/slide2.xml" Id="rId3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slide" Target="slides/slide19.xml" Id="rId20" /><Relationship Type="http://schemas.openxmlformats.org/officeDocument/2006/relationships/viewProps" Target="viewProps.xml" Id="rId41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100">
                <a:cs typeface="Calibri Light"/>
              </a:rPr>
              <a:t>IMS_Project Presentation</a:t>
            </a:r>
            <a:br>
              <a:rPr lang="en-US" sz="8100">
                <a:cs typeface="Calibri Light"/>
              </a:rPr>
            </a:br>
            <a:endParaRPr lang="en-US" sz="81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A440E0E-0EEC-4071-9D85-97D07F751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85725"/>
            <a:ext cx="12108871" cy="72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D0B57A-8477-46E8-8D1C-FAAE7F3D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57"/>
            <a:ext cx="12205855" cy="67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8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410019-6D10-4BCF-8EE4-5AEE36EDE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690" y="108239"/>
            <a:ext cx="13549744" cy="73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4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1149D-2D3E-4252-A579-4082F368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598"/>
            <a:ext cx="12663055" cy="72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86467E-6539-40DC-AFDC-C9CA73C9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3" y="-2597"/>
            <a:ext cx="12995563" cy="75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803EA5-667E-4121-9ECE-2E0EF0A2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655" y="11258"/>
            <a:ext cx="12385964" cy="71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A947E-824F-41C8-A0F4-2F5CEF50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34" y="1069975"/>
            <a:ext cx="8648699" cy="57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B933E5-59B0-4CFA-8865-67CB61B6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8" y="812006"/>
            <a:ext cx="5803105" cy="59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7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31D09A-C2E4-4D3B-80CB-6071526E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309" y="316057"/>
            <a:ext cx="12953999" cy="64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88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32C9230-BFC6-44F4-A881-4DD6E8C5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63657"/>
            <a:ext cx="11914909" cy="71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08A2-FEEE-4F52-8291-556A55D4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JIra-KanbanBoad</a:t>
            </a:r>
            <a:endParaRPr lang="en-US" dirty="0" err="1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194E0A-3565-4706-A420-3321E86481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381" r="14381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9879E-1C93-432D-8412-40B84EAA3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Epics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9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0A81331-13DF-46DE-8053-2FB34512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91" y="1304378"/>
            <a:ext cx="8201890" cy="48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0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5FC9D58-4BCD-4DDC-AC23-116A9F5E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9888" y="163657"/>
            <a:ext cx="15364687" cy="70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89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2F1D93-0B0F-46DD-912A-BB1A46DF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7709" y="-58015"/>
            <a:ext cx="15863454" cy="72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72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5BD8EF-43D5-4DE0-8AD2-D5A823F1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0218" y="-141143"/>
            <a:ext cx="16570036" cy="76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62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25F16E-1F62-4F8D-A58B-E48F5567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8109" y="-182706"/>
            <a:ext cx="15683345" cy="76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E4CE52-7980-4BE9-B48B-E2CACFF7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6581" y="-85725"/>
            <a:ext cx="16971817" cy="71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3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28415D-1D3E-4626-912C-C554EFFE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94908" y="122094"/>
            <a:ext cx="16791708" cy="67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0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542C6F-4957-4553-B902-57730506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3672" y="-127288"/>
            <a:ext cx="17110362" cy="698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B5EC4-9F0F-484B-B811-E0468FE6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1781" y="288348"/>
            <a:ext cx="16403781" cy="686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6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FC4708F-0549-4248-BE26-C900070D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4072" y="163657"/>
            <a:ext cx="16376071" cy="65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5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2F44CC-29B0-45D5-B315-D4F2874D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264444"/>
            <a:ext cx="11315698" cy="403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8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monitor, black, screenshot&#10;&#10;Description automatically generated">
            <a:extLst>
              <a:ext uri="{FF2B5EF4-FFF2-40B4-BE49-F238E27FC236}">
                <a16:creationId xmlns:a16="http://schemas.microsoft.com/office/drawing/2014/main" id="{946CDD5F-2970-40FC-B3F0-A07F2B884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9090" y="80530"/>
            <a:ext cx="16916399" cy="6392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EDA08-0D32-4663-85CF-3A707212556C}"/>
              </a:ext>
            </a:extLst>
          </p:cNvPr>
          <p:cNvSpPr txBox="1"/>
          <p:nvPr/>
        </p:nvSpPr>
        <p:spPr>
          <a:xfrm>
            <a:off x="6774873" y="35329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1755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6838-0C3E-448D-9EFF-A455E191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Junit_Coverage</a:t>
            </a:r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DE1C05-C06E-4949-8D78-838498281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86110" y="-252556"/>
            <a:ext cx="13180547" cy="7496319"/>
          </a:xfrm>
        </p:spPr>
      </p:pic>
    </p:spTree>
    <p:extLst>
      <p:ext uri="{BB962C8B-B14F-4D97-AF65-F5344CB8AC3E}">
        <p14:creationId xmlns:p14="http://schemas.microsoft.com/office/powerpoint/2010/main" val="248301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6A1FC7-D7C2-4C7A-8817-878C153F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090" y="-141141"/>
            <a:ext cx="14547271" cy="68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37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85F7D5-2690-4D2A-91F7-08EF8EFD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1381" y="205221"/>
            <a:ext cx="13383489" cy="657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71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22B32A-A6BE-4C8B-80D4-670165FE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2217" y="357621"/>
            <a:ext cx="13715997" cy="71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61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6BD9-41EF-4379-99FD-2C65B198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Maven_Builds</a:t>
            </a:r>
            <a:br>
              <a:rPr lang="en-US" dirty="0">
                <a:cs typeface="Calibri Light"/>
              </a:rPr>
            </a:br>
            <a:br>
              <a:rPr lang="en-US" dirty="0">
                <a:cs typeface="Calibri Light"/>
              </a:rPr>
            </a:br>
            <a:endParaRPr lang="en-US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6F375E3-51D7-4A65-B19F-6B1CEDC2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93928" y="121516"/>
            <a:ext cx="14219638" cy="702526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282BB-DA9D-44F2-853B-A920D9A9ED06}"/>
              </a:ext>
            </a:extLst>
          </p:cNvPr>
          <p:cNvSpPr txBox="1"/>
          <p:nvPr/>
        </p:nvSpPr>
        <p:spPr>
          <a:xfrm>
            <a:off x="4668982" y="33112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28331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3A98-E7E5-4633-A1E1-39F17E80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1599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mvn clean package </a:t>
            </a:r>
            <a:endParaRPr lang="en-US"/>
          </a:p>
          <a:p>
            <a:r>
              <a:rPr lang="en-US">
                <a:ea typeface="+mj-lt"/>
                <a:cs typeface="+mj-lt"/>
              </a:rPr>
              <a:t>java -jar C:/Users/beera/eclipse-</a:t>
            </a:r>
            <a:r>
              <a:rPr lang="en-US" dirty="0">
                <a:ea typeface="+mj-lt"/>
                <a:cs typeface="+mj-lt"/>
              </a:rPr>
              <a:t>workspace/IMS_Project/target/ims-0.0.1-jar-with-dependencies.jar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15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A76A-FEB8-4D02-B239-D9A16510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70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9CD-EDF3-4131-A2DD-25E53F7B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IMS_CLI</a:t>
            </a:r>
            <a:br>
              <a:rPr lang="en-US" dirty="0">
                <a:cs typeface="Calibri Light"/>
              </a:rPr>
            </a:b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F0139B5-233E-4B8C-BF68-1F7F26685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6401" y="107662"/>
            <a:ext cx="13388366" cy="6859010"/>
          </a:xfrm>
        </p:spPr>
      </p:pic>
    </p:spTree>
    <p:extLst>
      <p:ext uri="{BB962C8B-B14F-4D97-AF65-F5344CB8AC3E}">
        <p14:creationId xmlns:p14="http://schemas.microsoft.com/office/powerpoint/2010/main" val="234245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9986ED-A0A8-44D8-83D8-8685CE0B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930"/>
            <a:ext cx="12746180" cy="67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3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DE1A85-10C5-4F4D-8A81-9DA84507C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8035" y="-168852"/>
            <a:ext cx="19645743" cy="74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0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B66CFA-2501-4C09-9BE9-4F220D74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3345" y="-85725"/>
            <a:ext cx="19895126" cy="755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7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39A621-CFBB-4A1E-982C-8679EECA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09" y="66675"/>
            <a:ext cx="18828327" cy="73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9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94B43A4-9EA7-4D7D-A657-9F67D0DC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9272" y="-127288"/>
            <a:ext cx="20019817" cy="69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4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749CD2-48E9-48E4-B180-5D8E2D68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-51858"/>
            <a:ext cx="10458450" cy="67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5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IMS_Project Presentation </vt:lpstr>
      <vt:lpstr>JIra-KanbanBoad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Junit_Coverage</vt:lpstr>
      <vt:lpstr>PowerPoint Presentation</vt:lpstr>
      <vt:lpstr>PowerPoint Presentation</vt:lpstr>
      <vt:lpstr>PowerPoint Presentation</vt:lpstr>
      <vt:lpstr>Maven_Builds  </vt:lpstr>
      <vt:lpstr>mvn clean package  java -jar C:/Users/beera/eclipse-workspace/IMS_Project/target/ims-0.0.1-jar-with-dependencies.jar</vt:lpstr>
      <vt:lpstr>Thank You</vt:lpstr>
      <vt:lpstr>IMS_CLI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193</cp:revision>
  <dcterms:created xsi:type="dcterms:W3CDTF">2021-06-04T12:24:13Z</dcterms:created>
  <dcterms:modified xsi:type="dcterms:W3CDTF">2021-06-04T16:30:51Z</dcterms:modified>
</cp:coreProperties>
</file>